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D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9311-FD33-40D2-92FB-2AC4220F37BA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8B52-D5E3-4F4B-BBDD-AB98D02216D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skar.rybnik.eu/glosowan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Boiska sportowe Tygla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dla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mieszkańców Rybnika</a:t>
            </a:r>
            <a:r>
              <a:rPr lang="pl-PL" dirty="0">
                <a:latin typeface="Arial" pitchFamily="34" charset="0"/>
                <a:cs typeface="Arial" pitchFamily="34" charset="0"/>
              </a:rPr>
              <a:t/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00372"/>
            <a:ext cx="4184517" cy="3117688"/>
          </a:xfrm>
          <a:prstGeom prst="rect">
            <a:avLst/>
          </a:prstGeom>
          <a:noFill/>
          <a:ln w="66675">
            <a:solidFill>
              <a:srgbClr val="0070C0"/>
            </a:solidFill>
            <a:miter lim="800000"/>
            <a:headEnd/>
            <a:tailEnd/>
          </a:ln>
          <a:effectLst>
            <a:outerShdw blurRad="1155700" dir="18060000" algn="ctr" rotWithShape="0">
              <a:srgbClr val="000000">
                <a:alpha val="5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sz="4000" b="1" dirty="0" smtClean="0"/>
              <a:t>   LINK </a:t>
            </a:r>
            <a:r>
              <a:rPr lang="pl-PL" sz="4000" b="1" dirty="0"/>
              <a:t>DO GŁOSOWANIA - </a:t>
            </a:r>
            <a:r>
              <a:rPr lang="pl-PL" sz="4000" b="1" dirty="0">
                <a:hlinkClick r:id="rId2"/>
              </a:rPr>
              <a:t>https://oskar.rybnik.eu/glosowanie</a:t>
            </a:r>
            <a:endParaRPr lang="pl-PL" sz="4000" dirty="0"/>
          </a:p>
          <a:p>
            <a:endParaRPr lang="pl-PL" sz="4000" dirty="0"/>
          </a:p>
          <a:p>
            <a:endParaRPr lang="pl-PL" sz="4000" dirty="0"/>
          </a:p>
          <a:p>
            <a:pPr algn="ctr">
              <a:buNone/>
            </a:pPr>
            <a:r>
              <a:rPr lang="pl-PL" sz="4000" dirty="0"/>
              <a:t> </a:t>
            </a:r>
            <a:r>
              <a:rPr lang="pl-PL" sz="4000" dirty="0" smtClean="0"/>
              <a:t>  </a:t>
            </a:r>
            <a:r>
              <a:rPr lang="pl-PL" sz="4000" b="1" dirty="0" smtClean="0">
                <a:solidFill>
                  <a:srgbClr val="FF0000"/>
                </a:solidFill>
              </a:rPr>
              <a:t>Głosować </a:t>
            </a:r>
            <a:r>
              <a:rPr lang="pl-PL" sz="4000" b="1" dirty="0">
                <a:solidFill>
                  <a:srgbClr val="FF0000"/>
                </a:solidFill>
              </a:rPr>
              <a:t>może każdy mieszkaniec Rybnika niezależnie od wieku!!!</a:t>
            </a:r>
            <a:endParaRPr lang="pl-PL" sz="40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z tytuł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50112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ojek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421452" cy="593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djęcie n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501122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djęcie n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571"/>
            <a:ext cx="8501122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djęcie nr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571"/>
            <a:ext cx="8501122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17631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Projekt ma na celu rozbudowę istniejących boisk na terenie </a:t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Zespołu Szkół Technicznych </a:t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 Rybniku o nowe elementy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r>
              <a:rPr lang="pl-PL" sz="2900" dirty="0" smtClean="0">
                <a:latin typeface="Arial" pitchFamily="34" charset="0"/>
                <a:cs typeface="Arial" pitchFamily="34" charset="0"/>
              </a:rPr>
              <a:t>budowę boiska piłkarskiego </a:t>
            </a:r>
            <a:br>
              <a:rPr lang="pl-PL" sz="2900" dirty="0" smtClean="0">
                <a:latin typeface="Arial" pitchFamily="34" charset="0"/>
                <a:cs typeface="Arial" pitchFamily="34" charset="0"/>
              </a:rPr>
            </a:br>
            <a:r>
              <a:rPr lang="pl-PL" sz="2900" dirty="0" smtClean="0">
                <a:latin typeface="Arial" pitchFamily="34" charset="0"/>
                <a:cs typeface="Arial" pitchFamily="34" charset="0"/>
              </a:rPr>
              <a:t>o wymiarach 56x28m z nawierzchnią ze „sztucznej trawy”,</a:t>
            </a:r>
          </a:p>
          <a:p>
            <a:pPr>
              <a:buNone/>
            </a:pPr>
            <a:r>
              <a:rPr lang="pl-PL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sz="2900" dirty="0" smtClean="0">
                <a:latin typeface="Arial" pitchFamily="34" charset="0"/>
                <a:cs typeface="Arial" pitchFamily="34" charset="0"/>
              </a:rPr>
              <a:t>budowę  wielofunkcyjnego boiska do piłki ręcznej i dwóch boisk do koszykówki 40x20m (poliuretan),</a:t>
            </a:r>
          </a:p>
          <a:p>
            <a:pPr>
              <a:buNone/>
            </a:pPr>
            <a:r>
              <a:rPr lang="pl-PL" sz="2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sz="2900" dirty="0" smtClean="0">
                <a:latin typeface="Arial" pitchFamily="34" charset="0"/>
                <a:cs typeface="Arial" pitchFamily="34" charset="0"/>
              </a:rPr>
              <a:t>budowę boiska do siatkówki 18x9m (poliuretan),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70000" lnSpcReduction="20000"/>
          </a:bodyPr>
          <a:lstStyle/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budowę boisk do badmintona 2x13m, 4x6,1m (poliuretan),</a:t>
            </a:r>
          </a:p>
          <a:p>
            <a:pPr>
              <a:buNone/>
            </a:pPr>
            <a:r>
              <a:rPr lang="pl-PL" sz="4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budowę bieżni lekkoatletycznej (3 tory) wokół boiska piłkarskiego,</a:t>
            </a:r>
          </a:p>
          <a:p>
            <a:pPr>
              <a:buNone/>
            </a:pPr>
            <a:r>
              <a:rPr lang="pl-PL" sz="4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budowa terenu pod siłownię (10-12 stanowisk) i miejsca do ćwiczeń </a:t>
            </a:r>
            <a:r>
              <a:rPr lang="pl-PL" sz="4200" dirty="0" err="1" smtClean="0">
                <a:latin typeface="Arial" pitchFamily="34" charset="0"/>
                <a:cs typeface="Arial" pitchFamily="34" charset="0"/>
              </a:rPr>
              <a:t>kalisteniki</a:t>
            </a:r>
            <a:r>
              <a:rPr lang="pl-PL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(4-6 urządzeń),</a:t>
            </a:r>
          </a:p>
          <a:p>
            <a:pPr>
              <a:buNone/>
            </a:pPr>
            <a:r>
              <a:rPr lang="pl-PL" sz="4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budowę ogrodzenia zabezpieczającego </a:t>
            </a:r>
            <a:br>
              <a:rPr lang="pl-PL" sz="4200" dirty="0" smtClean="0">
                <a:latin typeface="Arial" pitchFamily="34" charset="0"/>
                <a:cs typeface="Arial" pitchFamily="34" charset="0"/>
              </a:rPr>
            </a:br>
            <a:r>
              <a:rPr lang="pl-PL" sz="4200" dirty="0" smtClean="0">
                <a:latin typeface="Arial" pitchFamily="34" charset="0"/>
                <a:cs typeface="Arial" pitchFamily="34" charset="0"/>
              </a:rPr>
              <a:t>– piłko chwyty, wykonanie oświetlenia, monitoringu, odwodnienia, ustawienie </a:t>
            </a:r>
            <a:br>
              <a:rPr lang="pl-PL" sz="4200" dirty="0" smtClean="0">
                <a:latin typeface="Arial" pitchFamily="34" charset="0"/>
                <a:cs typeface="Arial" pitchFamily="34" charset="0"/>
              </a:rPr>
            </a:br>
            <a:r>
              <a:rPr lang="pl-PL" sz="4200" dirty="0" smtClean="0">
                <a:latin typeface="Arial" pitchFamily="34" charset="0"/>
                <a:cs typeface="Arial" pitchFamily="34" charset="0"/>
              </a:rPr>
              <a:t>ławek i śmietników.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</Words>
  <Application>Microsoft Office PowerPoint</Application>
  <PresentationFormat>Pokaz na ekranie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Boiska sportowe Tygla  dla mieszkańców Rybnika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Boiska sportowe Tygla  dla mieszkańców Rybnika</dc:title>
  <dc:creator>Sylwia</dc:creator>
  <cp:lastModifiedBy>Sylwia</cp:lastModifiedBy>
  <cp:revision>4</cp:revision>
  <dcterms:created xsi:type="dcterms:W3CDTF">2020-10-19T18:05:08Z</dcterms:created>
  <dcterms:modified xsi:type="dcterms:W3CDTF">2020-10-19T18:31:16Z</dcterms:modified>
</cp:coreProperties>
</file>